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7" r:id="rId3"/>
    <p:sldId id="258" r:id="rId4"/>
    <p:sldId id="377" r:id="rId5"/>
    <p:sldId id="310" r:id="rId6"/>
    <p:sldId id="311" r:id="rId7"/>
    <p:sldId id="378" r:id="rId8"/>
    <p:sldId id="312" r:id="rId9"/>
    <p:sldId id="313" r:id="rId10"/>
    <p:sldId id="314" r:id="rId11"/>
    <p:sldId id="31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07556F-FFF2-B145-8A40-7B69B8032EF7}" v="3" dt="2021-09-30T04:49:10.1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7"/>
  </p:normalViewPr>
  <p:slideViewPr>
    <p:cSldViewPr>
      <p:cViewPr varScale="1">
        <p:scale>
          <a:sx n="112" d="100"/>
          <a:sy n="112" d="100"/>
        </p:scale>
        <p:origin x="164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 " userId="fac84923-2c17-4733-bdc7-c68d224a407d" providerId="ADAL" clId="{7707556F-FFF2-B145-8A40-7B69B8032EF7}"/>
    <pc:docChg chg="addSld delSld modSld">
      <pc:chgData name=" " userId="fac84923-2c17-4733-bdc7-c68d224a407d" providerId="ADAL" clId="{7707556F-FFF2-B145-8A40-7B69B8032EF7}" dt="2021-09-30T04:49:29.377" v="13" actId="20577"/>
      <pc:docMkLst>
        <pc:docMk/>
      </pc:docMkLst>
      <pc:sldChg chg="del">
        <pc:chgData name=" " userId="fac84923-2c17-4733-bdc7-c68d224a407d" providerId="ADAL" clId="{7707556F-FFF2-B145-8A40-7B69B8032EF7}" dt="2021-09-30T04:48:38.370" v="0" actId="2696"/>
        <pc:sldMkLst>
          <pc:docMk/>
          <pc:sldMk cId="3395228343" sldId="256"/>
        </pc:sldMkLst>
      </pc:sldChg>
      <pc:sldChg chg="add del setBg">
        <pc:chgData name=" " userId="fac84923-2c17-4733-bdc7-c68d224a407d" providerId="ADAL" clId="{7707556F-FFF2-B145-8A40-7B69B8032EF7}" dt="2021-09-30T04:49:10.178" v="3"/>
        <pc:sldMkLst>
          <pc:docMk/>
          <pc:sldMk cId="1863185208" sldId="257"/>
        </pc:sldMkLst>
      </pc:sldChg>
      <pc:sldChg chg="modSp add del mod setBg">
        <pc:chgData name=" " userId="fac84923-2c17-4733-bdc7-c68d224a407d" providerId="ADAL" clId="{7707556F-FFF2-B145-8A40-7B69B8032EF7}" dt="2021-09-30T04:49:29.377" v="13" actId="20577"/>
        <pc:sldMkLst>
          <pc:docMk/>
          <pc:sldMk cId="961795833" sldId="258"/>
        </pc:sldMkLst>
        <pc:spChg chg="mod">
          <ac:chgData name=" " userId="fac84923-2c17-4733-bdc7-c68d224a407d" providerId="ADAL" clId="{7707556F-FFF2-B145-8A40-7B69B8032EF7}" dt="2021-09-30T04:49:21.339" v="12" actId="20577"/>
          <ac:spMkLst>
            <pc:docMk/>
            <pc:sldMk cId="961795833" sldId="258"/>
            <ac:spMk id="7" creationId="{00000000-0000-0000-0000-000000000000}"/>
          </ac:spMkLst>
        </pc:spChg>
        <pc:spChg chg="mod">
          <ac:chgData name=" " userId="fac84923-2c17-4733-bdc7-c68d224a407d" providerId="ADAL" clId="{7707556F-FFF2-B145-8A40-7B69B8032EF7}" dt="2021-09-30T04:49:29.377" v="13" actId="20577"/>
          <ac:spMkLst>
            <pc:docMk/>
            <pc:sldMk cId="961795833" sldId="258"/>
            <ac:spMk id="10" creationId="{84313E7C-C136-474C-BD4E-17A4F1DE202A}"/>
          </ac:spMkLst>
        </pc:spChg>
      </pc:sldChg>
      <pc:sldChg chg="del">
        <pc:chgData name=" " userId="fac84923-2c17-4733-bdc7-c68d224a407d" providerId="ADAL" clId="{7707556F-FFF2-B145-8A40-7B69B8032EF7}" dt="2021-09-30T04:48:38.370" v="0" actId="2696"/>
        <pc:sldMkLst>
          <pc:docMk/>
          <pc:sldMk cId="2131292041" sldId="276"/>
        </pc:sldMkLst>
      </pc:sldChg>
      <pc:sldChg chg="del">
        <pc:chgData name=" " userId="fac84923-2c17-4733-bdc7-c68d224a407d" providerId="ADAL" clId="{7707556F-FFF2-B145-8A40-7B69B8032EF7}" dt="2021-09-30T04:48:38.370" v="0" actId="2696"/>
        <pc:sldMkLst>
          <pc:docMk/>
          <pc:sldMk cId="4213075871" sldId="316"/>
        </pc:sldMkLst>
      </pc:sldChg>
      <pc:sldChg chg="del">
        <pc:chgData name=" " userId="fac84923-2c17-4733-bdc7-c68d224a407d" providerId="ADAL" clId="{7707556F-FFF2-B145-8A40-7B69B8032EF7}" dt="2021-09-30T04:48:38.370" v="0" actId="2696"/>
        <pc:sldMkLst>
          <pc:docMk/>
          <pc:sldMk cId="1998312408" sldId="317"/>
        </pc:sldMkLst>
      </pc:sldChg>
      <pc:sldChg chg="del">
        <pc:chgData name=" " userId="fac84923-2c17-4733-bdc7-c68d224a407d" providerId="ADAL" clId="{7707556F-FFF2-B145-8A40-7B69B8032EF7}" dt="2021-09-30T04:48:38.370" v="0" actId="2696"/>
        <pc:sldMkLst>
          <pc:docMk/>
          <pc:sldMk cId="526228115" sldId="368"/>
        </pc:sldMkLst>
      </pc:sldChg>
      <pc:sldChg chg="del">
        <pc:chgData name=" " userId="fac84923-2c17-4733-bdc7-c68d224a407d" providerId="ADAL" clId="{7707556F-FFF2-B145-8A40-7B69B8032EF7}" dt="2021-09-30T04:48:38.370" v="0" actId="2696"/>
        <pc:sldMkLst>
          <pc:docMk/>
          <pc:sldMk cId="2406301097" sldId="369"/>
        </pc:sldMkLst>
      </pc:sldChg>
      <pc:sldChg chg="del">
        <pc:chgData name=" " userId="fac84923-2c17-4733-bdc7-c68d224a407d" providerId="ADAL" clId="{7707556F-FFF2-B145-8A40-7B69B8032EF7}" dt="2021-09-30T04:48:38.370" v="0" actId="2696"/>
        <pc:sldMkLst>
          <pc:docMk/>
          <pc:sldMk cId="4245264582" sldId="375"/>
        </pc:sldMkLst>
      </pc:sldChg>
      <pc:sldChg chg="del">
        <pc:chgData name=" " userId="fac84923-2c17-4733-bdc7-c68d224a407d" providerId="ADAL" clId="{7707556F-FFF2-B145-8A40-7B69B8032EF7}" dt="2021-09-30T04:48:38.370" v="0" actId="2696"/>
        <pc:sldMkLst>
          <pc:docMk/>
          <pc:sldMk cId="2047369762" sldId="376"/>
        </pc:sldMkLst>
      </pc:sldChg>
      <pc:sldChg chg="del">
        <pc:chgData name=" " userId="fac84923-2c17-4733-bdc7-c68d224a407d" providerId="ADAL" clId="{7707556F-FFF2-B145-8A40-7B69B8032EF7}" dt="2021-09-30T04:48:38.370" v="0" actId="2696"/>
        <pc:sldMkLst>
          <pc:docMk/>
          <pc:sldMk cId="927058239" sldId="402"/>
        </pc:sldMkLst>
      </pc:sldChg>
      <pc:sldChg chg="del">
        <pc:chgData name=" " userId="fac84923-2c17-4733-bdc7-c68d224a407d" providerId="ADAL" clId="{7707556F-FFF2-B145-8A40-7B69B8032EF7}" dt="2021-09-30T04:48:38.370" v="0" actId="2696"/>
        <pc:sldMkLst>
          <pc:docMk/>
          <pc:sldMk cId="2338601948" sldId="403"/>
        </pc:sldMkLst>
      </pc:sldChg>
      <pc:sldChg chg="del">
        <pc:chgData name=" " userId="fac84923-2c17-4733-bdc7-c68d224a407d" providerId="ADAL" clId="{7707556F-FFF2-B145-8A40-7B69B8032EF7}" dt="2021-09-30T04:48:38.370" v="0" actId="2696"/>
        <pc:sldMkLst>
          <pc:docMk/>
          <pc:sldMk cId="2376872732" sldId="404"/>
        </pc:sldMkLst>
      </pc:sldChg>
      <pc:sldChg chg="del">
        <pc:chgData name=" " userId="fac84923-2c17-4733-bdc7-c68d224a407d" providerId="ADAL" clId="{7707556F-FFF2-B145-8A40-7B69B8032EF7}" dt="2021-09-30T04:48:38.370" v="0" actId="2696"/>
        <pc:sldMkLst>
          <pc:docMk/>
          <pc:sldMk cId="1903150685" sldId="405"/>
        </pc:sldMkLst>
      </pc:sldChg>
      <pc:sldChg chg="del">
        <pc:chgData name=" " userId="fac84923-2c17-4733-bdc7-c68d224a407d" providerId="ADAL" clId="{7707556F-FFF2-B145-8A40-7B69B8032EF7}" dt="2021-09-30T04:48:38.370" v="0" actId="2696"/>
        <pc:sldMkLst>
          <pc:docMk/>
          <pc:sldMk cId="1078972043" sldId="406"/>
        </pc:sldMkLst>
      </pc:sldChg>
      <pc:sldChg chg="del">
        <pc:chgData name=" " userId="fac84923-2c17-4733-bdc7-c68d224a407d" providerId="ADAL" clId="{7707556F-FFF2-B145-8A40-7B69B8032EF7}" dt="2021-09-30T04:48:38.370" v="0" actId="2696"/>
        <pc:sldMkLst>
          <pc:docMk/>
          <pc:sldMk cId="2726850888" sldId="407"/>
        </pc:sldMkLst>
      </pc:sldChg>
      <pc:sldChg chg="del">
        <pc:chgData name=" " userId="fac84923-2c17-4733-bdc7-c68d224a407d" providerId="ADAL" clId="{7707556F-FFF2-B145-8A40-7B69B8032EF7}" dt="2021-09-30T04:48:38.370" v="0" actId="2696"/>
        <pc:sldMkLst>
          <pc:docMk/>
          <pc:sldMk cId="2602588143" sldId="408"/>
        </pc:sldMkLst>
      </pc:sldChg>
      <pc:sldChg chg="del">
        <pc:chgData name=" " userId="fac84923-2c17-4733-bdc7-c68d224a407d" providerId="ADAL" clId="{7707556F-FFF2-B145-8A40-7B69B8032EF7}" dt="2021-09-30T04:48:38.370" v="0" actId="2696"/>
        <pc:sldMkLst>
          <pc:docMk/>
          <pc:sldMk cId="2239487120" sldId="446"/>
        </pc:sldMkLst>
      </pc:sldChg>
      <pc:sldChg chg="del">
        <pc:chgData name=" " userId="fac84923-2c17-4733-bdc7-c68d224a407d" providerId="ADAL" clId="{7707556F-FFF2-B145-8A40-7B69B8032EF7}" dt="2021-09-30T04:48:38.370" v="0" actId="2696"/>
        <pc:sldMkLst>
          <pc:docMk/>
          <pc:sldMk cId="2305085434" sldId="447"/>
        </pc:sldMkLst>
      </pc:sldChg>
      <pc:sldChg chg="del">
        <pc:chgData name=" " userId="fac84923-2c17-4733-bdc7-c68d224a407d" providerId="ADAL" clId="{7707556F-FFF2-B145-8A40-7B69B8032EF7}" dt="2021-09-30T04:48:38.370" v="0" actId="2696"/>
        <pc:sldMkLst>
          <pc:docMk/>
          <pc:sldMk cId="2751165513" sldId="448"/>
        </pc:sldMkLst>
      </pc:sldChg>
      <pc:sldChg chg="del">
        <pc:chgData name=" " userId="fac84923-2c17-4733-bdc7-c68d224a407d" providerId="ADAL" clId="{7707556F-FFF2-B145-8A40-7B69B8032EF7}" dt="2021-09-30T04:48:38.370" v="0" actId="2696"/>
        <pc:sldMkLst>
          <pc:docMk/>
          <pc:sldMk cId="360296908" sldId="449"/>
        </pc:sldMkLst>
      </pc:sldChg>
      <pc:sldChg chg="del">
        <pc:chgData name=" " userId="fac84923-2c17-4733-bdc7-c68d224a407d" providerId="ADAL" clId="{7707556F-FFF2-B145-8A40-7B69B8032EF7}" dt="2021-09-30T04:48:38.370" v="0" actId="2696"/>
        <pc:sldMkLst>
          <pc:docMk/>
          <pc:sldMk cId="3177637160" sldId="450"/>
        </pc:sldMkLst>
      </pc:sldChg>
      <pc:sldChg chg="del">
        <pc:chgData name=" " userId="fac84923-2c17-4733-bdc7-c68d224a407d" providerId="ADAL" clId="{7707556F-FFF2-B145-8A40-7B69B8032EF7}" dt="2021-09-30T04:48:38.370" v="0" actId="2696"/>
        <pc:sldMkLst>
          <pc:docMk/>
          <pc:sldMk cId="1881317002" sldId="451"/>
        </pc:sldMkLst>
      </pc:sldChg>
      <pc:sldChg chg="del">
        <pc:chgData name=" " userId="fac84923-2c17-4733-bdc7-c68d224a407d" providerId="ADAL" clId="{7707556F-FFF2-B145-8A40-7B69B8032EF7}" dt="2021-09-30T04:48:38.370" v="0" actId="2696"/>
        <pc:sldMkLst>
          <pc:docMk/>
          <pc:sldMk cId="561427935" sldId="452"/>
        </pc:sldMkLst>
      </pc:sldChg>
      <pc:sldChg chg="del">
        <pc:chgData name=" " userId="fac84923-2c17-4733-bdc7-c68d224a407d" providerId="ADAL" clId="{7707556F-FFF2-B145-8A40-7B69B8032EF7}" dt="2021-09-30T04:48:38.370" v="0" actId="2696"/>
        <pc:sldMkLst>
          <pc:docMk/>
          <pc:sldMk cId="376768196" sldId="453"/>
        </pc:sldMkLst>
      </pc:sldChg>
      <pc:sldChg chg="del">
        <pc:chgData name=" " userId="fac84923-2c17-4733-bdc7-c68d224a407d" providerId="ADAL" clId="{7707556F-FFF2-B145-8A40-7B69B8032EF7}" dt="2021-09-30T04:48:38.370" v="0" actId="2696"/>
        <pc:sldMkLst>
          <pc:docMk/>
          <pc:sldMk cId="3707999795" sldId="45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60FBC-A8A8-46AE-9C09-5C4FAC4944E9}" type="datetimeFigureOut">
              <a:rPr lang="en-US" smtClean="0"/>
              <a:t>9/30/21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9A494-38D5-464B-8384-A6FD022D3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AA33E-6979-4619-B093-F8BDA9A258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 DẠY TRỰC TUYẾN TUẦN 28 - U11 - LESSON 5</a:t>
            </a:r>
          </a:p>
        </p:txBody>
      </p:sp>
    </p:spTree>
    <p:extLst>
      <p:ext uri="{BB962C8B-B14F-4D97-AF65-F5344CB8AC3E}">
        <p14:creationId xmlns:p14="http://schemas.microsoft.com/office/powerpoint/2010/main" val="339202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1C0E-A5BF-49F5-84C1-B31731404757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F094-D66B-446B-A9B3-ADCB3A6ED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03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1C0E-A5BF-49F5-84C1-B31731404757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F094-D66B-446B-A9B3-ADCB3A6ED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49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1C0E-A5BF-49F5-84C1-B31731404757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F094-D66B-446B-A9B3-ADCB3A6ED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84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2600-D207-44CD-B9BB-901818463F43}" type="datetime1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A7BC-593B-42F7-B7B2-72C90080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96DEF-4099-4EAB-B985-A716FD919AC2}" type="datetime1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A7BC-593B-42F7-B7B2-72C90080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92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3C45-76FD-44BF-A2A8-1372F7D9B196}" type="datetime1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A7BC-593B-42F7-B7B2-72C90080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08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31089-FC91-40D7-815F-930B1DFD5C23}" type="datetime1">
              <a:rPr lang="en-US" smtClean="0"/>
              <a:t>9/30/21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A7BC-593B-42F7-B7B2-72C90080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13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5A16-0F41-4C77-B9E7-36CA106781BC}" type="datetime1">
              <a:rPr lang="en-US" smtClean="0"/>
              <a:t>9/30/21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A7BC-593B-42F7-B7B2-72C90080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85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A6C8-C387-47E8-99D7-C6275EE9D211}" type="datetime1">
              <a:rPr lang="en-US" smtClean="0"/>
              <a:t>9/30/21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A7BC-593B-42F7-B7B2-72C90080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36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A554-21FB-46EB-A15E-2249E13FA7C3}" type="datetime1">
              <a:rPr lang="en-US" smtClean="0"/>
              <a:t>9/30/21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A7BC-593B-42F7-B7B2-72C90080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31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5C1F-9F14-427D-A8A7-A2EA6D0814DE}" type="datetime1">
              <a:rPr lang="en-US" smtClean="0"/>
              <a:t>9/30/21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A7BC-593B-42F7-B7B2-72C90080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0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1C0E-A5BF-49F5-84C1-B31731404757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F094-D66B-446B-A9B3-ADCB3A6ED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18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031A-79C8-45DF-ADC2-4C900AC70C63}" type="datetime1">
              <a:rPr lang="en-US" smtClean="0"/>
              <a:t>9/30/21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A7BC-593B-42F7-B7B2-72C90080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38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DA3E-532C-4DFF-A9DF-2DAE52266C96}" type="datetime1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A7BC-593B-42F7-B7B2-72C90080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72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B567-18AA-4290-BB5A-DFEAD2CC5856}" type="datetime1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A7BC-593B-42F7-B7B2-72C90080AE1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8112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8D84-6224-46B2-BC6C-6044D122DD79}" type="datetime1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A7BC-593B-42F7-B7B2-72C90080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0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A503-E073-4ED6-BE1A-27D3E6F5C4FF}" type="datetime1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A7BC-593B-42F7-B7B2-72C90080AE1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1678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8CD1-C8B7-4243-A555-B9C0D18A32D0}" type="datetime1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A7BC-593B-42F7-B7B2-72C90080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48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952B-44F9-4797-B7FD-530D2C88C846}" type="datetime1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A7BC-593B-42F7-B7B2-72C90080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047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AD26-327F-45F0-A55B-CB385E6B7BD7}" type="datetime1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A7BC-593B-42F7-B7B2-72C90080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784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7F3D5-6600-4660-AA13-8C2F27B1FE48}" type="datetime1">
              <a:rPr lang="en-US" smtClean="0"/>
              <a:t>9/30/21</a:t>
            </a:fld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7F7AA-8950-4A8A-87BB-C26D1617F6D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6175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1C0E-A5BF-49F5-84C1-B31731404757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F094-D66B-446B-A9B3-ADCB3A6ED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1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1C0E-A5BF-49F5-84C1-B31731404757}" type="datetimeFigureOut">
              <a:rPr lang="en-US" smtClean="0"/>
              <a:t>9/30/21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F094-D66B-446B-A9B3-ADCB3A6ED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38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1C0E-A5BF-49F5-84C1-B31731404757}" type="datetimeFigureOut">
              <a:rPr lang="en-US" smtClean="0"/>
              <a:t>9/30/21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F094-D66B-446B-A9B3-ADCB3A6ED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54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1C0E-A5BF-49F5-84C1-B31731404757}" type="datetimeFigureOut">
              <a:rPr lang="en-US" smtClean="0"/>
              <a:t>9/30/21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F094-D66B-446B-A9B3-ADCB3A6ED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6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1C0E-A5BF-49F5-84C1-B31731404757}" type="datetimeFigureOut">
              <a:rPr lang="en-US" smtClean="0"/>
              <a:t>9/30/21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F094-D66B-446B-A9B3-ADCB3A6ED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96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1C0E-A5BF-49F5-84C1-B31731404757}" type="datetimeFigureOut">
              <a:rPr lang="en-US" smtClean="0"/>
              <a:t>9/30/21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F094-D66B-446B-A9B3-ADCB3A6ED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38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1C0E-A5BF-49F5-84C1-B31731404757}" type="datetimeFigureOut">
              <a:rPr lang="en-US" smtClean="0"/>
              <a:t>9/30/21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F094-D66B-446B-A9B3-ADCB3A6ED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7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71C0E-A5BF-49F5-84C1-B31731404757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CF094-D66B-446B-A9B3-ADCB3A6ED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A2699-E5F2-4A7D-92D9-E3A945122F8A}" type="datetime1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C6D5A7BC-593B-42F7-B7B2-72C90080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8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85097" y="842962"/>
            <a:ext cx="7584142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18655">
                    <a:lumMod val="75000"/>
                  </a:srgbClr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PEOPLE’ S COMMITTEE OF BINH CHANH DISTRICT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18655">
                    <a:lumMod val="75000"/>
                  </a:srgbClr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TAN NHUT 6 PRIMARY SCHOOL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918655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6958" y="2129291"/>
            <a:ext cx="5054700" cy="4821239"/>
          </a:xfrm>
          <a:prstGeom prst="rect">
            <a:avLst/>
          </a:prstGeom>
          <a:noFill/>
        </p:spPr>
        <p:txBody>
          <a:bodyPr spcFirstLastPara="1" wrap="square" lIns="68580" tIns="34290" rIns="68580" bIns="34290" numCol="1">
            <a:prstTxWarp prst="textArchUp">
              <a:avLst>
                <a:gd name="adj" fmla="val 8146995"/>
              </a:avLst>
            </a:prstTxWarp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rgbClr val="90C226"/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WELCOME TO ENGLISH ONLINE LESSON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652" y="2762494"/>
            <a:ext cx="3141664" cy="290245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D5A7BC-593B-42F7-B7B2-72C90080AE1C}" type="slidenum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18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966798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7" y="857250"/>
            <a:ext cx="2143125" cy="2143125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17" y="1220359"/>
            <a:ext cx="5880259" cy="120586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 Chi and I are friends. … from Viet Nam.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2059561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515029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We’re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966798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3" y="515029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She’s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966798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544654" y="515029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He’s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96679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668875" y="515029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They’re</a:t>
            </a:r>
          </a:p>
        </p:txBody>
      </p:sp>
    </p:spTree>
    <p:extLst>
      <p:ext uri="{BB962C8B-B14F-4D97-AF65-F5344CB8AC3E}">
        <p14:creationId xmlns:p14="http://schemas.microsoft.com/office/powerpoint/2010/main" val="204754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392294"/>
            <a:ext cx="9144000" cy="461665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FAMILY AND FRIENDS Special Edition 4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05277" y="3511926"/>
            <a:ext cx="460767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0" i="0" u="none" strike="noStrike" kern="1200" cap="none" spc="0" normalizeH="0" baseline="0" noProof="0" dirty="0">
                <a:ln w="0"/>
                <a:solidFill>
                  <a:srgbClr val="54A021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Lesson </a:t>
            </a:r>
            <a:r>
              <a:rPr lang="en-US" sz="4050" dirty="0">
                <a:ln w="0"/>
                <a:solidFill>
                  <a:srgbClr val="54A021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/>
              </a:rPr>
              <a:t>2</a:t>
            </a:r>
            <a:r>
              <a:rPr kumimoji="0" lang="en-US" sz="4050" b="0" i="0" u="none" strike="noStrike" kern="1200" cap="none" spc="0" normalizeH="0" baseline="0" noProof="0" dirty="0">
                <a:ln w="0"/>
                <a:solidFill>
                  <a:srgbClr val="54A021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: Grammar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2" b="85586" l="1067" r="97867">
                        <a14:foregroundMark x1="4533" y1="11712" x2="7467" y2="45495"/>
                        <a14:foregroundMark x1="2133" y1="53604" x2="4267" y2="76577"/>
                        <a14:foregroundMark x1="4800" y1="81982" x2="5600" y2="79279"/>
                        <a14:foregroundMark x1="7200" y1="83333" x2="10933" y2="83333"/>
                        <a14:foregroundMark x1="49600" y1="11712" x2="55733" y2="8559"/>
                        <a14:foregroundMark x1="48000" y1="7207" x2="48000" y2="14865"/>
                        <a14:foregroundMark x1="23733" y1="19820" x2="29067" y2="19369"/>
                        <a14:foregroundMark x1="30400" y1="15766" x2="34933" y2="14865"/>
                        <a14:foregroundMark x1="38400" y1="17568" x2="40000" y2="17568"/>
                        <a14:foregroundMark x1="65333" y1="18468" x2="77333" y2="18018"/>
                        <a14:foregroundMark x1="58933" y1="19820" x2="63200" y2="16216"/>
                        <a14:foregroundMark x1="55733" y1="8108" x2="59733" y2="8108"/>
                        <a14:foregroundMark x1="77867" y1="20270" x2="91200" y2="25225"/>
                        <a14:foregroundMark x1="86133" y1="68468" x2="94667" y2="50000"/>
                        <a14:foregroundMark x1="84267" y1="39189" x2="96533" y2="40090"/>
                        <a14:foregroundMark x1="73067" y1="27477" x2="86933" y2="51802"/>
                        <a14:foregroundMark x1="73067" y1="75676" x2="53067" y2="75676"/>
                        <a14:foregroundMark x1="52800" y1="77928" x2="41333" y2="77477"/>
                        <a14:foregroundMark x1="40000" y1="77928" x2="34667" y2="81532"/>
                        <a14:foregroundMark x1="33067" y1="81081" x2="29333" y2="75676"/>
                        <a14:foregroundMark x1="29067" y1="81081" x2="24533" y2="81081"/>
                        <a14:foregroundMark x1="21867" y1="56757" x2="24800" y2="44595"/>
                        <a14:foregroundMark x1="28000" y1="45946" x2="26400" y2="54955"/>
                        <a14:foregroundMark x1="16533" y1="80180" x2="20000" y2="79730"/>
                        <a14:backgroundMark x1="3733" y1="37838" x2="2400" y2="43694"/>
                        <a14:backgroundMark x1="19467" y1="42342" x2="18667" y2="51802"/>
                        <a14:backgroundMark x1="18133" y1="54505" x2="18133" y2="54505"/>
                        <a14:backgroundMark x1="18133" y1="54505" x2="18133" y2="54505"/>
                        <a14:backgroundMark x1="32800" y1="45495" x2="32800" y2="45495"/>
                        <a14:backgroundMark x1="30400" y1="45946" x2="33333" y2="50450"/>
                        <a14:backgroundMark x1="14400" y1="76577" x2="13867" y2="81081"/>
                        <a14:backgroundMark x1="13333" y1="74775" x2="13067" y2="73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6" t="2884" r="1793" b="14595"/>
          <a:stretch/>
        </p:blipFill>
        <p:spPr>
          <a:xfrm>
            <a:off x="390379" y="1218931"/>
            <a:ext cx="1761978" cy="8870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313E7C-C136-474C-BD4E-17A4F1DE202A}"/>
              </a:ext>
            </a:extLst>
          </p:cNvPr>
          <p:cNvSpPr txBox="1"/>
          <p:nvPr/>
        </p:nvSpPr>
        <p:spPr>
          <a:xfrm>
            <a:off x="1028613" y="4501082"/>
            <a:ext cx="3750887" cy="8724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38100" h="38100"/>
              <a:bevelB h="25400" prst="softRound"/>
              <a:extrusionClr>
                <a:schemeClr val="accent2">
                  <a:lumMod val="20000"/>
                  <a:lumOff val="80000"/>
                </a:schemeClr>
              </a:extrusionClr>
              <a:contourClr>
                <a:schemeClr val="accent1">
                  <a:lumMod val="40000"/>
                  <a:lumOff val="60000"/>
                </a:schemeClr>
              </a:contourClr>
            </a:sp3d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solidFill>
                    <a:srgbClr val="C42F1A">
                      <a:lumMod val="60000"/>
                      <a:lumOff val="40000"/>
                    </a:srgbClr>
                  </a:solidFill>
                </a:ln>
                <a:solidFill>
                  <a:srgbClr val="54A021"/>
                </a:solidFill>
                <a:effectLst>
                  <a:outerShdw blurRad="50800" dist="50800" dir="5400000" algn="ctr" rotWithShape="0">
                    <a:srgbClr val="54A021">
                      <a:lumMod val="75000"/>
                      <a:alpha val="99000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Teacher: Pham </a:t>
            </a:r>
            <a:r>
              <a:rPr kumimoji="0" lang="en-US" sz="1800" b="0" i="0" u="none" strike="noStrike" kern="1200" cap="none" spc="0" normalizeH="0" baseline="0" noProof="0" dirty="0" err="1">
                <a:ln>
                  <a:solidFill>
                    <a:srgbClr val="C42F1A">
                      <a:lumMod val="60000"/>
                      <a:lumOff val="40000"/>
                    </a:srgbClr>
                  </a:solidFill>
                </a:ln>
                <a:solidFill>
                  <a:srgbClr val="54A021"/>
                </a:solidFill>
                <a:effectLst>
                  <a:outerShdw blurRad="50800" dist="50800" dir="5400000" algn="ctr" rotWithShape="0">
                    <a:srgbClr val="54A021">
                      <a:lumMod val="75000"/>
                      <a:alpha val="99000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Thi</a:t>
            </a:r>
            <a:r>
              <a:rPr kumimoji="0" lang="en-US" sz="1800" b="0" i="0" u="none" strike="noStrike" kern="1200" cap="none" spc="0" normalizeH="0" baseline="0" noProof="0" dirty="0">
                <a:ln>
                  <a:solidFill>
                    <a:srgbClr val="C42F1A">
                      <a:lumMod val="60000"/>
                      <a:lumOff val="40000"/>
                    </a:srgbClr>
                  </a:solidFill>
                </a:ln>
                <a:solidFill>
                  <a:srgbClr val="54A021"/>
                </a:solidFill>
                <a:effectLst>
                  <a:outerShdw blurRad="50800" dist="50800" dir="5400000" algn="ctr" rotWithShape="0">
                    <a:srgbClr val="54A021">
                      <a:lumMod val="75000"/>
                      <a:alpha val="99000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 Nam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solidFill>
                    <a:srgbClr val="C42F1A">
                      <a:lumMod val="60000"/>
                      <a:lumOff val="40000"/>
                    </a:srgbClr>
                  </a:solidFill>
                </a:ln>
                <a:solidFill>
                  <a:srgbClr val="54A021"/>
                </a:solidFill>
                <a:effectLst>
                  <a:outerShdw blurRad="50800" dist="50800" dir="5400000" algn="ctr" rotWithShape="0">
                    <a:srgbClr val="54A021">
                      <a:lumMod val="75000"/>
                      <a:alpha val="99000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Date: Monday, October 01</a:t>
            </a:r>
            <a:r>
              <a:rPr kumimoji="0" lang="en-US" sz="1800" b="0" i="0" u="none" strike="noStrike" kern="1200" cap="none" spc="0" normalizeH="0" baseline="30000" noProof="0" dirty="0">
                <a:ln>
                  <a:solidFill>
                    <a:srgbClr val="C42F1A">
                      <a:lumMod val="60000"/>
                      <a:lumOff val="40000"/>
                    </a:srgbClr>
                  </a:solidFill>
                </a:ln>
                <a:solidFill>
                  <a:srgbClr val="54A021"/>
                </a:solidFill>
                <a:effectLst>
                  <a:outerShdw blurRad="50800" dist="50800" dir="5400000" algn="ctr" rotWithShape="0">
                    <a:srgbClr val="54A021">
                      <a:lumMod val="75000"/>
                      <a:alpha val="99000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st</a:t>
            </a:r>
            <a:r>
              <a:rPr kumimoji="0" lang="en-US" sz="1800" b="0" i="0" u="none" strike="noStrike" kern="1200" cap="none" spc="0" normalizeH="0" baseline="0" noProof="0" dirty="0">
                <a:ln>
                  <a:solidFill>
                    <a:srgbClr val="C42F1A">
                      <a:lumMod val="60000"/>
                      <a:lumOff val="40000"/>
                    </a:srgbClr>
                  </a:solidFill>
                </a:ln>
                <a:solidFill>
                  <a:srgbClr val="54A021"/>
                </a:solidFill>
                <a:effectLst>
                  <a:outerShdw blurRad="50800" dist="50800" dir="5400000" algn="ctr" rotWithShape="0">
                    <a:srgbClr val="54A021">
                      <a:lumMod val="75000"/>
                      <a:alpha val="99000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,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C54955-FF78-AC40-839C-758D24431F06}"/>
              </a:ext>
            </a:extLst>
          </p:cNvPr>
          <p:cNvSpPr txBox="1"/>
          <p:nvPr/>
        </p:nvSpPr>
        <p:spPr>
          <a:xfrm>
            <a:off x="228601" y="2419919"/>
            <a:ext cx="7239000" cy="821572"/>
          </a:xfrm>
          <a:prstGeom prst="rect">
            <a:avLst/>
          </a:prstGeom>
          <a:noFill/>
          <a:scene3d>
            <a:camera prst="orthographicFront"/>
            <a:lightRig rig="balanced" dir="t"/>
          </a:scene3d>
          <a:sp3d prstMaterial="softEdge">
            <a:bevelT/>
            <a:bevelB w="152400" h="50800" prst="softRound"/>
          </a:sp3d>
        </p:spPr>
        <p:txBody>
          <a:bodyPr wrap="square" rtlCol="0">
            <a:spAutoFit/>
            <a:sp3d extrusionH="57150" contourW="12700">
              <a:bevelT w="38100" h="38100"/>
              <a:bevelB h="25400" prst="softRound"/>
              <a:extrusionClr>
                <a:schemeClr val="accent2">
                  <a:lumMod val="20000"/>
                  <a:lumOff val="80000"/>
                </a:schemeClr>
              </a:extrusionClr>
              <a:contourClr>
                <a:schemeClr val="accent1">
                  <a:lumMod val="40000"/>
                  <a:lumOff val="60000"/>
                </a:schemeClr>
              </a:contourClr>
            </a:sp3d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C42F1A">
                      <a:lumMod val="60000"/>
                      <a:lumOff val="40000"/>
                    </a:srgbClr>
                  </a:solidFill>
                </a:ln>
                <a:solidFill>
                  <a:srgbClr val="54A021"/>
                </a:solidFill>
                <a:effectLst>
                  <a:outerShdw blurRad="50800" dist="50800" dir="5400000" algn="ctr" rotWithShape="0">
                    <a:srgbClr val="54A021">
                      <a:lumMod val="75000"/>
                      <a:alpha val="99000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Unit 1:THEY’RE FROM AUSTRALIA!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D5A7BC-593B-42F7-B7B2-72C90080AE1C}" type="slidenum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79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4" y="1447800"/>
            <a:ext cx="8997108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55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1818"/>
            <a:ext cx="9130264" cy="51189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1892"/>
            <a:ext cx="9142391" cy="354478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683960" y="1805940"/>
            <a:ext cx="2995042" cy="740469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A. She’s from Viet Nam.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447903" y="3229432"/>
            <a:ext cx="2051950" cy="72659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B. She’s from Korea.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060" y="2362299"/>
            <a:ext cx="3102867" cy="43205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" y="3780003"/>
            <a:ext cx="1417123" cy="2502579"/>
          </a:xfrm>
          <a:prstGeom prst="rect">
            <a:avLst/>
          </a:prstGeom>
        </p:spPr>
      </p:pic>
      <p:sp>
        <p:nvSpPr>
          <p:cNvPr id="13" name="Multiply 12"/>
          <p:cNvSpPr/>
          <p:nvPr/>
        </p:nvSpPr>
        <p:spPr>
          <a:xfrm>
            <a:off x="3905866" y="1694396"/>
            <a:ext cx="1118061" cy="94085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Isosceles Triangle 8"/>
          <p:cNvSpPr/>
          <p:nvPr/>
        </p:nvSpPr>
        <p:spPr>
          <a:xfrm rot="10630799">
            <a:off x="4239390" y="2602120"/>
            <a:ext cx="755102" cy="1215168"/>
          </a:xfrm>
          <a:custGeom>
            <a:avLst/>
            <a:gdLst>
              <a:gd name="connsiteX0" fmla="*/ 0 w 1447372"/>
              <a:gd name="connsiteY0" fmla="*/ 1963399 h 1963399"/>
              <a:gd name="connsiteX1" fmla="*/ 723686 w 1447372"/>
              <a:gd name="connsiteY1" fmla="*/ 0 h 1963399"/>
              <a:gd name="connsiteX2" fmla="*/ 1447372 w 1447372"/>
              <a:gd name="connsiteY2" fmla="*/ 1963399 h 1963399"/>
              <a:gd name="connsiteX3" fmla="*/ 0 w 1447372"/>
              <a:gd name="connsiteY3" fmla="*/ 1963399 h 1963399"/>
              <a:gd name="connsiteX0" fmla="*/ 0 w 1436089"/>
              <a:gd name="connsiteY0" fmla="*/ 1963399 h 1963399"/>
              <a:gd name="connsiteX1" fmla="*/ 723686 w 1436089"/>
              <a:gd name="connsiteY1" fmla="*/ 0 h 1963399"/>
              <a:gd name="connsiteX2" fmla="*/ 1436089 w 1436089"/>
              <a:gd name="connsiteY2" fmla="*/ 1906505 h 1963399"/>
              <a:gd name="connsiteX3" fmla="*/ 0 w 1436089"/>
              <a:gd name="connsiteY3" fmla="*/ 1963399 h 1963399"/>
              <a:gd name="connsiteX0" fmla="*/ 0 w 1297451"/>
              <a:gd name="connsiteY0" fmla="*/ 1963399 h 1963399"/>
              <a:gd name="connsiteX1" fmla="*/ 723686 w 1297451"/>
              <a:gd name="connsiteY1" fmla="*/ 0 h 1963399"/>
              <a:gd name="connsiteX2" fmla="*/ 1297451 w 1297451"/>
              <a:gd name="connsiteY2" fmla="*/ 1575726 h 1963399"/>
              <a:gd name="connsiteX3" fmla="*/ 0 w 1297451"/>
              <a:gd name="connsiteY3" fmla="*/ 1963399 h 1963399"/>
              <a:gd name="connsiteX0" fmla="*/ 0 w 1297451"/>
              <a:gd name="connsiteY0" fmla="*/ 1963399 h 1963399"/>
              <a:gd name="connsiteX1" fmla="*/ 723686 w 1297451"/>
              <a:gd name="connsiteY1" fmla="*/ 0 h 1963399"/>
              <a:gd name="connsiteX2" fmla="*/ 1297451 w 1297451"/>
              <a:gd name="connsiteY2" fmla="*/ 1575726 h 1963399"/>
              <a:gd name="connsiteX3" fmla="*/ 0 w 1297451"/>
              <a:gd name="connsiteY3" fmla="*/ 1963399 h 1963399"/>
              <a:gd name="connsiteX0" fmla="*/ 0 w 1297451"/>
              <a:gd name="connsiteY0" fmla="*/ 1963399 h 1963399"/>
              <a:gd name="connsiteX1" fmla="*/ 723686 w 1297451"/>
              <a:gd name="connsiteY1" fmla="*/ 0 h 1963399"/>
              <a:gd name="connsiteX2" fmla="*/ 1297451 w 1297451"/>
              <a:gd name="connsiteY2" fmla="*/ 1575726 h 1963399"/>
              <a:gd name="connsiteX3" fmla="*/ 0 w 1297451"/>
              <a:gd name="connsiteY3" fmla="*/ 1963399 h 1963399"/>
              <a:gd name="connsiteX0" fmla="*/ 0 w 1297517"/>
              <a:gd name="connsiteY0" fmla="*/ 1963399 h 1982805"/>
              <a:gd name="connsiteX1" fmla="*/ 723686 w 1297517"/>
              <a:gd name="connsiteY1" fmla="*/ 0 h 1982805"/>
              <a:gd name="connsiteX2" fmla="*/ 1297451 w 1297517"/>
              <a:gd name="connsiteY2" fmla="*/ 1575726 h 1982805"/>
              <a:gd name="connsiteX3" fmla="*/ 682933 w 1297517"/>
              <a:gd name="connsiteY3" fmla="*/ 737876 h 1982805"/>
              <a:gd name="connsiteX4" fmla="*/ 0 w 1297517"/>
              <a:gd name="connsiteY4" fmla="*/ 1963399 h 1982805"/>
              <a:gd name="connsiteX0" fmla="*/ 0 w 1114704"/>
              <a:gd name="connsiteY0" fmla="*/ 1963399 h 1982805"/>
              <a:gd name="connsiteX1" fmla="*/ 723686 w 1114704"/>
              <a:gd name="connsiteY1" fmla="*/ 0 h 1982805"/>
              <a:gd name="connsiteX2" fmla="*/ 1114584 w 1114704"/>
              <a:gd name="connsiteY2" fmla="*/ 1285023 h 1982805"/>
              <a:gd name="connsiteX3" fmla="*/ 682933 w 1114704"/>
              <a:gd name="connsiteY3" fmla="*/ 737876 h 1982805"/>
              <a:gd name="connsiteX4" fmla="*/ 0 w 1114704"/>
              <a:gd name="connsiteY4" fmla="*/ 1963399 h 198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704" h="1982805">
                <a:moveTo>
                  <a:pt x="0" y="1963399"/>
                </a:moveTo>
                <a:lnTo>
                  <a:pt x="723686" y="0"/>
                </a:lnTo>
                <a:lnTo>
                  <a:pt x="1114584" y="1285023"/>
                </a:lnTo>
                <a:cubicBezTo>
                  <a:pt x="1120608" y="1481405"/>
                  <a:pt x="899175" y="673264"/>
                  <a:pt x="682933" y="737876"/>
                </a:cubicBezTo>
                <a:cubicBezTo>
                  <a:pt x="466691" y="802488"/>
                  <a:pt x="6024" y="2159781"/>
                  <a:pt x="0" y="1963399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ounded Rectangle 24"/>
          <p:cNvSpPr/>
          <p:nvPr/>
        </p:nvSpPr>
        <p:spPr>
          <a:xfrm>
            <a:off x="1535047" y="1047715"/>
            <a:ext cx="4964806" cy="8017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Where is she from?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924" y="2008843"/>
            <a:ext cx="3734830" cy="155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2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vo-tay-khen-thuo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1818"/>
            <a:ext cx="9130264" cy="51189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1892"/>
            <a:ext cx="9142391" cy="354478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460392" y="2214114"/>
            <a:ext cx="2218704" cy="709585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A. they’re from Viet Nam.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649901" y="3229432"/>
            <a:ext cx="2150576" cy="76535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B. We’re from Spain.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853" y="2478734"/>
            <a:ext cx="2747464" cy="38256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" y="3252282"/>
            <a:ext cx="1658824" cy="2929413"/>
          </a:xfrm>
          <a:prstGeom prst="rect">
            <a:avLst/>
          </a:prstGeom>
        </p:spPr>
      </p:pic>
      <p:sp>
        <p:nvSpPr>
          <p:cNvPr id="25" name="Multiply 24"/>
          <p:cNvSpPr/>
          <p:nvPr/>
        </p:nvSpPr>
        <p:spPr>
          <a:xfrm>
            <a:off x="3999338" y="3053923"/>
            <a:ext cx="1118061" cy="94085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Isosceles Triangle 8"/>
          <p:cNvSpPr/>
          <p:nvPr/>
        </p:nvSpPr>
        <p:spPr>
          <a:xfrm rot="10630799">
            <a:off x="3929615" y="1630688"/>
            <a:ext cx="854761" cy="1338105"/>
          </a:xfrm>
          <a:custGeom>
            <a:avLst/>
            <a:gdLst>
              <a:gd name="connsiteX0" fmla="*/ 0 w 1447372"/>
              <a:gd name="connsiteY0" fmla="*/ 1963399 h 1963399"/>
              <a:gd name="connsiteX1" fmla="*/ 723686 w 1447372"/>
              <a:gd name="connsiteY1" fmla="*/ 0 h 1963399"/>
              <a:gd name="connsiteX2" fmla="*/ 1447372 w 1447372"/>
              <a:gd name="connsiteY2" fmla="*/ 1963399 h 1963399"/>
              <a:gd name="connsiteX3" fmla="*/ 0 w 1447372"/>
              <a:gd name="connsiteY3" fmla="*/ 1963399 h 1963399"/>
              <a:gd name="connsiteX0" fmla="*/ 0 w 1436089"/>
              <a:gd name="connsiteY0" fmla="*/ 1963399 h 1963399"/>
              <a:gd name="connsiteX1" fmla="*/ 723686 w 1436089"/>
              <a:gd name="connsiteY1" fmla="*/ 0 h 1963399"/>
              <a:gd name="connsiteX2" fmla="*/ 1436089 w 1436089"/>
              <a:gd name="connsiteY2" fmla="*/ 1906505 h 1963399"/>
              <a:gd name="connsiteX3" fmla="*/ 0 w 1436089"/>
              <a:gd name="connsiteY3" fmla="*/ 1963399 h 1963399"/>
              <a:gd name="connsiteX0" fmla="*/ 0 w 1297451"/>
              <a:gd name="connsiteY0" fmla="*/ 1963399 h 1963399"/>
              <a:gd name="connsiteX1" fmla="*/ 723686 w 1297451"/>
              <a:gd name="connsiteY1" fmla="*/ 0 h 1963399"/>
              <a:gd name="connsiteX2" fmla="*/ 1297451 w 1297451"/>
              <a:gd name="connsiteY2" fmla="*/ 1575726 h 1963399"/>
              <a:gd name="connsiteX3" fmla="*/ 0 w 1297451"/>
              <a:gd name="connsiteY3" fmla="*/ 1963399 h 1963399"/>
              <a:gd name="connsiteX0" fmla="*/ 0 w 1297451"/>
              <a:gd name="connsiteY0" fmla="*/ 1963399 h 1963399"/>
              <a:gd name="connsiteX1" fmla="*/ 723686 w 1297451"/>
              <a:gd name="connsiteY1" fmla="*/ 0 h 1963399"/>
              <a:gd name="connsiteX2" fmla="*/ 1297451 w 1297451"/>
              <a:gd name="connsiteY2" fmla="*/ 1575726 h 1963399"/>
              <a:gd name="connsiteX3" fmla="*/ 0 w 1297451"/>
              <a:gd name="connsiteY3" fmla="*/ 1963399 h 1963399"/>
              <a:gd name="connsiteX0" fmla="*/ 0 w 1297451"/>
              <a:gd name="connsiteY0" fmla="*/ 1963399 h 1963399"/>
              <a:gd name="connsiteX1" fmla="*/ 723686 w 1297451"/>
              <a:gd name="connsiteY1" fmla="*/ 0 h 1963399"/>
              <a:gd name="connsiteX2" fmla="*/ 1297451 w 1297451"/>
              <a:gd name="connsiteY2" fmla="*/ 1575726 h 1963399"/>
              <a:gd name="connsiteX3" fmla="*/ 0 w 1297451"/>
              <a:gd name="connsiteY3" fmla="*/ 1963399 h 1963399"/>
              <a:gd name="connsiteX0" fmla="*/ 0 w 1297517"/>
              <a:gd name="connsiteY0" fmla="*/ 1963399 h 1982805"/>
              <a:gd name="connsiteX1" fmla="*/ 723686 w 1297517"/>
              <a:gd name="connsiteY1" fmla="*/ 0 h 1982805"/>
              <a:gd name="connsiteX2" fmla="*/ 1297451 w 1297517"/>
              <a:gd name="connsiteY2" fmla="*/ 1575726 h 1982805"/>
              <a:gd name="connsiteX3" fmla="*/ 682933 w 1297517"/>
              <a:gd name="connsiteY3" fmla="*/ 737876 h 1982805"/>
              <a:gd name="connsiteX4" fmla="*/ 0 w 1297517"/>
              <a:gd name="connsiteY4" fmla="*/ 1963399 h 1982805"/>
              <a:gd name="connsiteX0" fmla="*/ 0 w 1114704"/>
              <a:gd name="connsiteY0" fmla="*/ 1963399 h 1982805"/>
              <a:gd name="connsiteX1" fmla="*/ 723686 w 1114704"/>
              <a:gd name="connsiteY1" fmla="*/ 0 h 1982805"/>
              <a:gd name="connsiteX2" fmla="*/ 1114584 w 1114704"/>
              <a:gd name="connsiteY2" fmla="*/ 1285023 h 1982805"/>
              <a:gd name="connsiteX3" fmla="*/ 682933 w 1114704"/>
              <a:gd name="connsiteY3" fmla="*/ 737876 h 1982805"/>
              <a:gd name="connsiteX4" fmla="*/ 0 w 1114704"/>
              <a:gd name="connsiteY4" fmla="*/ 1963399 h 198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704" h="1982805">
                <a:moveTo>
                  <a:pt x="0" y="1963399"/>
                </a:moveTo>
                <a:lnTo>
                  <a:pt x="723686" y="0"/>
                </a:lnTo>
                <a:lnTo>
                  <a:pt x="1114584" y="1285023"/>
                </a:lnTo>
                <a:cubicBezTo>
                  <a:pt x="1120608" y="1481405"/>
                  <a:pt x="899175" y="673264"/>
                  <a:pt x="682933" y="737876"/>
                </a:cubicBezTo>
                <a:cubicBezTo>
                  <a:pt x="466691" y="802488"/>
                  <a:pt x="6024" y="2159781"/>
                  <a:pt x="0" y="1963399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ounded Rectangle 22"/>
          <p:cNvSpPr/>
          <p:nvPr/>
        </p:nvSpPr>
        <p:spPr>
          <a:xfrm>
            <a:off x="1048548" y="1084695"/>
            <a:ext cx="5123653" cy="9265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dirty="0"/>
              <a:t>Where are they from?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133" y="2233457"/>
            <a:ext cx="258127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2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vo-tay-khen-thuo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1818"/>
            <a:ext cx="9130264" cy="51189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1892"/>
            <a:ext cx="9142391" cy="354478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645654" y="1884294"/>
            <a:ext cx="3005915" cy="550571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A. She’s from Korea.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447903" y="3229432"/>
            <a:ext cx="2051950" cy="72659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B. He’s from Mexico.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353" y="2165048"/>
            <a:ext cx="3102867" cy="43205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" y="3780003"/>
            <a:ext cx="1417123" cy="2502579"/>
          </a:xfrm>
          <a:prstGeom prst="rect">
            <a:avLst/>
          </a:prstGeom>
        </p:spPr>
      </p:pic>
      <p:sp>
        <p:nvSpPr>
          <p:cNvPr id="13" name="Multiply 12"/>
          <p:cNvSpPr/>
          <p:nvPr/>
        </p:nvSpPr>
        <p:spPr>
          <a:xfrm>
            <a:off x="3905866" y="1694396"/>
            <a:ext cx="1118061" cy="94085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Isosceles Triangle 8"/>
          <p:cNvSpPr/>
          <p:nvPr/>
        </p:nvSpPr>
        <p:spPr>
          <a:xfrm rot="10630799">
            <a:off x="4239390" y="2602120"/>
            <a:ext cx="755102" cy="1215168"/>
          </a:xfrm>
          <a:custGeom>
            <a:avLst/>
            <a:gdLst>
              <a:gd name="connsiteX0" fmla="*/ 0 w 1447372"/>
              <a:gd name="connsiteY0" fmla="*/ 1963399 h 1963399"/>
              <a:gd name="connsiteX1" fmla="*/ 723686 w 1447372"/>
              <a:gd name="connsiteY1" fmla="*/ 0 h 1963399"/>
              <a:gd name="connsiteX2" fmla="*/ 1447372 w 1447372"/>
              <a:gd name="connsiteY2" fmla="*/ 1963399 h 1963399"/>
              <a:gd name="connsiteX3" fmla="*/ 0 w 1447372"/>
              <a:gd name="connsiteY3" fmla="*/ 1963399 h 1963399"/>
              <a:gd name="connsiteX0" fmla="*/ 0 w 1436089"/>
              <a:gd name="connsiteY0" fmla="*/ 1963399 h 1963399"/>
              <a:gd name="connsiteX1" fmla="*/ 723686 w 1436089"/>
              <a:gd name="connsiteY1" fmla="*/ 0 h 1963399"/>
              <a:gd name="connsiteX2" fmla="*/ 1436089 w 1436089"/>
              <a:gd name="connsiteY2" fmla="*/ 1906505 h 1963399"/>
              <a:gd name="connsiteX3" fmla="*/ 0 w 1436089"/>
              <a:gd name="connsiteY3" fmla="*/ 1963399 h 1963399"/>
              <a:gd name="connsiteX0" fmla="*/ 0 w 1297451"/>
              <a:gd name="connsiteY0" fmla="*/ 1963399 h 1963399"/>
              <a:gd name="connsiteX1" fmla="*/ 723686 w 1297451"/>
              <a:gd name="connsiteY1" fmla="*/ 0 h 1963399"/>
              <a:gd name="connsiteX2" fmla="*/ 1297451 w 1297451"/>
              <a:gd name="connsiteY2" fmla="*/ 1575726 h 1963399"/>
              <a:gd name="connsiteX3" fmla="*/ 0 w 1297451"/>
              <a:gd name="connsiteY3" fmla="*/ 1963399 h 1963399"/>
              <a:gd name="connsiteX0" fmla="*/ 0 w 1297451"/>
              <a:gd name="connsiteY0" fmla="*/ 1963399 h 1963399"/>
              <a:gd name="connsiteX1" fmla="*/ 723686 w 1297451"/>
              <a:gd name="connsiteY1" fmla="*/ 0 h 1963399"/>
              <a:gd name="connsiteX2" fmla="*/ 1297451 w 1297451"/>
              <a:gd name="connsiteY2" fmla="*/ 1575726 h 1963399"/>
              <a:gd name="connsiteX3" fmla="*/ 0 w 1297451"/>
              <a:gd name="connsiteY3" fmla="*/ 1963399 h 1963399"/>
              <a:gd name="connsiteX0" fmla="*/ 0 w 1297451"/>
              <a:gd name="connsiteY0" fmla="*/ 1963399 h 1963399"/>
              <a:gd name="connsiteX1" fmla="*/ 723686 w 1297451"/>
              <a:gd name="connsiteY1" fmla="*/ 0 h 1963399"/>
              <a:gd name="connsiteX2" fmla="*/ 1297451 w 1297451"/>
              <a:gd name="connsiteY2" fmla="*/ 1575726 h 1963399"/>
              <a:gd name="connsiteX3" fmla="*/ 0 w 1297451"/>
              <a:gd name="connsiteY3" fmla="*/ 1963399 h 1963399"/>
              <a:gd name="connsiteX0" fmla="*/ 0 w 1297517"/>
              <a:gd name="connsiteY0" fmla="*/ 1963399 h 1982805"/>
              <a:gd name="connsiteX1" fmla="*/ 723686 w 1297517"/>
              <a:gd name="connsiteY1" fmla="*/ 0 h 1982805"/>
              <a:gd name="connsiteX2" fmla="*/ 1297451 w 1297517"/>
              <a:gd name="connsiteY2" fmla="*/ 1575726 h 1982805"/>
              <a:gd name="connsiteX3" fmla="*/ 682933 w 1297517"/>
              <a:gd name="connsiteY3" fmla="*/ 737876 h 1982805"/>
              <a:gd name="connsiteX4" fmla="*/ 0 w 1297517"/>
              <a:gd name="connsiteY4" fmla="*/ 1963399 h 1982805"/>
              <a:gd name="connsiteX0" fmla="*/ 0 w 1114704"/>
              <a:gd name="connsiteY0" fmla="*/ 1963399 h 1982805"/>
              <a:gd name="connsiteX1" fmla="*/ 723686 w 1114704"/>
              <a:gd name="connsiteY1" fmla="*/ 0 h 1982805"/>
              <a:gd name="connsiteX2" fmla="*/ 1114584 w 1114704"/>
              <a:gd name="connsiteY2" fmla="*/ 1285023 h 1982805"/>
              <a:gd name="connsiteX3" fmla="*/ 682933 w 1114704"/>
              <a:gd name="connsiteY3" fmla="*/ 737876 h 1982805"/>
              <a:gd name="connsiteX4" fmla="*/ 0 w 1114704"/>
              <a:gd name="connsiteY4" fmla="*/ 1963399 h 198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704" h="1982805">
                <a:moveTo>
                  <a:pt x="0" y="1963399"/>
                </a:moveTo>
                <a:lnTo>
                  <a:pt x="723686" y="0"/>
                </a:lnTo>
                <a:lnTo>
                  <a:pt x="1114584" y="1285023"/>
                </a:lnTo>
                <a:cubicBezTo>
                  <a:pt x="1120608" y="1481405"/>
                  <a:pt x="899175" y="673264"/>
                  <a:pt x="682933" y="737876"/>
                </a:cubicBezTo>
                <a:cubicBezTo>
                  <a:pt x="466691" y="802488"/>
                  <a:pt x="6024" y="2159781"/>
                  <a:pt x="0" y="1963399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ounded Rectangle 24"/>
          <p:cNvSpPr/>
          <p:nvPr/>
        </p:nvSpPr>
        <p:spPr>
          <a:xfrm>
            <a:off x="1535047" y="1047715"/>
            <a:ext cx="4964806" cy="8017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Where is he from?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159" y="2032382"/>
            <a:ext cx="3563384" cy="146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8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vo-tay-khen-thuo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1818"/>
            <a:ext cx="9130264" cy="51189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1892"/>
            <a:ext cx="9142391" cy="354478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460392" y="2181385"/>
            <a:ext cx="2815052" cy="742314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A. They’re from the USA.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649901" y="3229432"/>
            <a:ext cx="2068952" cy="76535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C. I’m from the USA.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94" y="2345799"/>
            <a:ext cx="3102867" cy="43205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9" y="3220726"/>
            <a:ext cx="1658824" cy="2929413"/>
          </a:xfrm>
          <a:prstGeom prst="rect">
            <a:avLst/>
          </a:prstGeom>
        </p:spPr>
      </p:pic>
      <p:sp>
        <p:nvSpPr>
          <p:cNvPr id="25" name="Multiply 24"/>
          <p:cNvSpPr/>
          <p:nvPr/>
        </p:nvSpPr>
        <p:spPr>
          <a:xfrm>
            <a:off x="3999338" y="3053923"/>
            <a:ext cx="1118061" cy="94085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Isosceles Triangle 8"/>
          <p:cNvSpPr/>
          <p:nvPr/>
        </p:nvSpPr>
        <p:spPr>
          <a:xfrm rot="10630799">
            <a:off x="4336038" y="1778420"/>
            <a:ext cx="854761" cy="1338105"/>
          </a:xfrm>
          <a:custGeom>
            <a:avLst/>
            <a:gdLst>
              <a:gd name="connsiteX0" fmla="*/ 0 w 1447372"/>
              <a:gd name="connsiteY0" fmla="*/ 1963399 h 1963399"/>
              <a:gd name="connsiteX1" fmla="*/ 723686 w 1447372"/>
              <a:gd name="connsiteY1" fmla="*/ 0 h 1963399"/>
              <a:gd name="connsiteX2" fmla="*/ 1447372 w 1447372"/>
              <a:gd name="connsiteY2" fmla="*/ 1963399 h 1963399"/>
              <a:gd name="connsiteX3" fmla="*/ 0 w 1447372"/>
              <a:gd name="connsiteY3" fmla="*/ 1963399 h 1963399"/>
              <a:gd name="connsiteX0" fmla="*/ 0 w 1436089"/>
              <a:gd name="connsiteY0" fmla="*/ 1963399 h 1963399"/>
              <a:gd name="connsiteX1" fmla="*/ 723686 w 1436089"/>
              <a:gd name="connsiteY1" fmla="*/ 0 h 1963399"/>
              <a:gd name="connsiteX2" fmla="*/ 1436089 w 1436089"/>
              <a:gd name="connsiteY2" fmla="*/ 1906505 h 1963399"/>
              <a:gd name="connsiteX3" fmla="*/ 0 w 1436089"/>
              <a:gd name="connsiteY3" fmla="*/ 1963399 h 1963399"/>
              <a:gd name="connsiteX0" fmla="*/ 0 w 1297451"/>
              <a:gd name="connsiteY0" fmla="*/ 1963399 h 1963399"/>
              <a:gd name="connsiteX1" fmla="*/ 723686 w 1297451"/>
              <a:gd name="connsiteY1" fmla="*/ 0 h 1963399"/>
              <a:gd name="connsiteX2" fmla="*/ 1297451 w 1297451"/>
              <a:gd name="connsiteY2" fmla="*/ 1575726 h 1963399"/>
              <a:gd name="connsiteX3" fmla="*/ 0 w 1297451"/>
              <a:gd name="connsiteY3" fmla="*/ 1963399 h 1963399"/>
              <a:gd name="connsiteX0" fmla="*/ 0 w 1297451"/>
              <a:gd name="connsiteY0" fmla="*/ 1963399 h 1963399"/>
              <a:gd name="connsiteX1" fmla="*/ 723686 w 1297451"/>
              <a:gd name="connsiteY1" fmla="*/ 0 h 1963399"/>
              <a:gd name="connsiteX2" fmla="*/ 1297451 w 1297451"/>
              <a:gd name="connsiteY2" fmla="*/ 1575726 h 1963399"/>
              <a:gd name="connsiteX3" fmla="*/ 0 w 1297451"/>
              <a:gd name="connsiteY3" fmla="*/ 1963399 h 1963399"/>
              <a:gd name="connsiteX0" fmla="*/ 0 w 1297451"/>
              <a:gd name="connsiteY0" fmla="*/ 1963399 h 1963399"/>
              <a:gd name="connsiteX1" fmla="*/ 723686 w 1297451"/>
              <a:gd name="connsiteY1" fmla="*/ 0 h 1963399"/>
              <a:gd name="connsiteX2" fmla="*/ 1297451 w 1297451"/>
              <a:gd name="connsiteY2" fmla="*/ 1575726 h 1963399"/>
              <a:gd name="connsiteX3" fmla="*/ 0 w 1297451"/>
              <a:gd name="connsiteY3" fmla="*/ 1963399 h 1963399"/>
              <a:gd name="connsiteX0" fmla="*/ 0 w 1297517"/>
              <a:gd name="connsiteY0" fmla="*/ 1963399 h 1982805"/>
              <a:gd name="connsiteX1" fmla="*/ 723686 w 1297517"/>
              <a:gd name="connsiteY1" fmla="*/ 0 h 1982805"/>
              <a:gd name="connsiteX2" fmla="*/ 1297451 w 1297517"/>
              <a:gd name="connsiteY2" fmla="*/ 1575726 h 1982805"/>
              <a:gd name="connsiteX3" fmla="*/ 682933 w 1297517"/>
              <a:gd name="connsiteY3" fmla="*/ 737876 h 1982805"/>
              <a:gd name="connsiteX4" fmla="*/ 0 w 1297517"/>
              <a:gd name="connsiteY4" fmla="*/ 1963399 h 1982805"/>
              <a:gd name="connsiteX0" fmla="*/ 0 w 1114704"/>
              <a:gd name="connsiteY0" fmla="*/ 1963399 h 1982805"/>
              <a:gd name="connsiteX1" fmla="*/ 723686 w 1114704"/>
              <a:gd name="connsiteY1" fmla="*/ 0 h 1982805"/>
              <a:gd name="connsiteX2" fmla="*/ 1114584 w 1114704"/>
              <a:gd name="connsiteY2" fmla="*/ 1285023 h 1982805"/>
              <a:gd name="connsiteX3" fmla="*/ 682933 w 1114704"/>
              <a:gd name="connsiteY3" fmla="*/ 737876 h 1982805"/>
              <a:gd name="connsiteX4" fmla="*/ 0 w 1114704"/>
              <a:gd name="connsiteY4" fmla="*/ 1963399 h 198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704" h="1982805">
                <a:moveTo>
                  <a:pt x="0" y="1963399"/>
                </a:moveTo>
                <a:lnTo>
                  <a:pt x="723686" y="0"/>
                </a:lnTo>
                <a:lnTo>
                  <a:pt x="1114584" y="1285023"/>
                </a:lnTo>
                <a:cubicBezTo>
                  <a:pt x="1120608" y="1481405"/>
                  <a:pt x="899175" y="673264"/>
                  <a:pt x="682933" y="737876"/>
                </a:cubicBezTo>
                <a:cubicBezTo>
                  <a:pt x="466691" y="802488"/>
                  <a:pt x="6024" y="2159781"/>
                  <a:pt x="0" y="1963399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648" y="1681769"/>
            <a:ext cx="3639463" cy="1631306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854766" y="1117363"/>
            <a:ext cx="6549887" cy="5709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Where are they from?</a:t>
            </a:r>
          </a:p>
        </p:txBody>
      </p:sp>
    </p:spTree>
    <p:extLst>
      <p:ext uri="{BB962C8B-B14F-4D97-AF65-F5344CB8AC3E}">
        <p14:creationId xmlns:p14="http://schemas.microsoft.com/office/powerpoint/2010/main" val="150869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vo-tay-khen-thuo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966798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667" y="987998"/>
            <a:ext cx="2143125" cy="2143125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236153" y="158574"/>
            <a:ext cx="7672727" cy="2053259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50" b="1" dirty="0">
                <a:solidFill>
                  <a:schemeClr val="tx1"/>
                </a:solidFill>
              </a:rPr>
              <a:t>1. Tom is nine. …. from the USA.</a:t>
            </a:r>
          </a:p>
          <a:p>
            <a:endParaRPr lang="en-US" sz="4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2059561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515029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He’s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966798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3" y="515029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We’re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966798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544654" y="515029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She’s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96679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668875" y="515029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They’re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869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/>
      <p:bldP spid="19" grpId="0" animBg="1"/>
      <p:bldP spid="21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966798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7" y="857250"/>
            <a:ext cx="2143125" cy="2143125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17" y="1064674"/>
            <a:ext cx="6374198" cy="1361550"/>
          </a:xfrm>
          <a:prstGeom prst="wedgeRoundRectCallout">
            <a:avLst>
              <a:gd name="adj1" fmla="val 65381"/>
              <a:gd name="adj2" fmla="val 15147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2:</a:t>
            </a:r>
            <a:r>
              <a:rPr lang="en-US" sz="4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Jenny is eight. …. from Australia.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2059561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515029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We’re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966798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3" y="515029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She’s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966798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544654" y="515029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He’s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96679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668875" y="515029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They’re</a:t>
            </a:r>
          </a:p>
        </p:txBody>
      </p:sp>
    </p:spTree>
    <p:extLst>
      <p:ext uri="{BB962C8B-B14F-4D97-AF65-F5344CB8AC3E}">
        <p14:creationId xmlns:p14="http://schemas.microsoft.com/office/powerpoint/2010/main" val="408117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205</Words>
  <Application>Microsoft Macintosh PowerPoint</Application>
  <PresentationFormat>On-screen Show (4:3)</PresentationFormat>
  <Paragraphs>39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Footlight MT Light</vt:lpstr>
      <vt:lpstr>Franklin Gothic Heavy</vt:lpstr>
      <vt:lpstr>Times New Roman</vt:lpstr>
      <vt:lpstr>Trebuchet MS</vt:lpstr>
      <vt:lpstr>Wingdings 3</vt:lpstr>
      <vt:lpstr>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WHERE ARE YOU FROM?</dc:title>
  <dc:creator>Dell</dc:creator>
  <cp:lastModifiedBy>Nam Pham</cp:lastModifiedBy>
  <cp:revision>275</cp:revision>
  <dcterms:created xsi:type="dcterms:W3CDTF">2020-06-18T08:17:25Z</dcterms:created>
  <dcterms:modified xsi:type="dcterms:W3CDTF">2021-09-30T04:49:38Z</dcterms:modified>
</cp:coreProperties>
</file>